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C5F57-9CA4-40E4-8FAA-DE984D847C3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95F27-A828-4351-A253-975C57FFF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57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2113A3B-8E07-4271-AC85-B03818028CC8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</a:rPr>
              <a:t>Fixture cutting required to avoid direct contact between body &amp; fixture.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oil pump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>
                <a:latin typeface="Calibri" pitchFamily="34" charset="0"/>
              </a:rPr>
              <a:t>A293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latin typeface="Calibri" pitchFamily="34" charset="0"/>
              </a:rPr>
              <a:t>Assembly 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>
                <a:latin typeface="Calibri" pitchFamily="34" charset="0"/>
              </a:rPr>
              <a:t>Assembly 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</a:t>
            </a:r>
            <a:r>
              <a:rPr lang="en-US" altLang="en-US" sz="1050" dirty="0">
                <a:latin typeface="Calibri" pitchFamily="34" charset="0"/>
              </a:rPr>
              <a:t>  To avoid the rejection of face damage during assembly.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165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:-  </a:t>
            </a:r>
            <a:r>
              <a:rPr lang="en-US" altLang="en-US" sz="1050" dirty="0">
                <a:latin typeface="Calibri" pitchFamily="34" charset="0"/>
              </a:rPr>
              <a:t>Pump found leak at customer end due to dia.78.3 damage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b="1" dirty="0">
                <a:latin typeface="Calibri" pitchFamily="34" charset="0"/>
                <a:cs typeface="Calibri" pitchFamily="34" charset="0"/>
              </a:rPr>
              <a:t>1) </a:t>
            </a:r>
            <a:r>
              <a:rPr lang="en-US" sz="1050" dirty="0">
                <a:latin typeface="Calibri" pitchFamily="34" charset="0"/>
              </a:rPr>
              <a:t>Clearance will be increase so there will be no direct contact between dia.78.3 &amp; fixture resting edge during the assembly of pump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18.05.2016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15.09.2016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 </a:t>
            </a:r>
            <a:r>
              <a:rPr lang="en-US" altLang="en-US" sz="1050" dirty="0">
                <a:latin typeface="Calibri" pitchFamily="34" charset="0"/>
              </a:rPr>
              <a:t>Amit Dhage ,Sachin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Kadnar, Nitin sutar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To eliminate the customer complaint of leak fail.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Sandeep Patil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68975"/>
            <a:ext cx="3057525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Amit  Dhage 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40375"/>
            <a:ext cx="3046413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:- </a:t>
            </a:r>
            <a:r>
              <a:rPr lang="en-US" altLang="en-US" sz="1050" dirty="0">
                <a:latin typeface="Calibri" pitchFamily="34" charset="0"/>
              </a:rPr>
              <a:t>18.05.2016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Pump found leak at customer end due to dia.78.3 damage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.</a:t>
            </a:r>
            <a:endParaRPr 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Projecting edge generates on final assembly stage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Part Foul on Fixture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050" dirty="0">
                <a:latin typeface="Calibri" pitchFamily="34" charset="0"/>
              </a:rPr>
              <a:t>:- Very less clearance between dia.78.3 &amp; resting fixture which causes sudden damage.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6206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6207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6208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6209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6210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  <a:r>
              <a:rPr lang="en-US" sz="1050" dirty="0"/>
              <a:t>After implementation point added in JH check sheet.</a:t>
            </a:r>
          </a:p>
          <a:p>
            <a:pPr>
              <a:defRPr/>
            </a:pP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At the start of shift</a:t>
            </a:r>
          </a:p>
          <a:p>
            <a:pPr>
              <a:defRPr/>
            </a:pPr>
            <a:endParaRPr lang="en-US" sz="105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 </a:t>
            </a:r>
            <a:r>
              <a:rPr lang="en-US" sz="1050" dirty="0"/>
              <a:t> Start of shift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altLang="en-US" sz="1050" dirty="0">
                <a:latin typeface="Calibri" pitchFamily="34" charset="0"/>
              </a:rPr>
              <a:t>Very less clearance between dia.78.3 &amp; resting fixture which causes sudden damage.</a:t>
            </a: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6226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52600"/>
            <a:ext cx="1217612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15.09.2016</a:t>
            </a:r>
          </a:p>
        </p:txBody>
      </p:sp>
      <p:cxnSp>
        <p:nvCxnSpPr>
          <p:cNvPr id="6229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6230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6231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232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3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234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6235" name="Oval 3"/>
          <p:cNvSpPr>
            <a:spLocks noChangeArrowheads="1"/>
          </p:cNvSpPr>
          <p:nvPr/>
        </p:nvSpPr>
        <p:spPr bwMode="auto">
          <a:xfrm>
            <a:off x="746125" y="2362200"/>
            <a:ext cx="508000" cy="5715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5" name="Rounded Rectangle 95"/>
          <p:cNvSpPr>
            <a:spLocks noChangeArrowheads="1"/>
          </p:cNvSpPr>
          <p:nvPr/>
        </p:nvSpPr>
        <p:spPr bwMode="auto">
          <a:xfrm>
            <a:off x="5499100" y="32877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6237" name="Rectangle 75"/>
          <p:cNvSpPr>
            <a:spLocks noChangeArrowheads="1"/>
          </p:cNvSpPr>
          <p:nvPr/>
        </p:nvSpPr>
        <p:spPr bwMode="auto">
          <a:xfrm>
            <a:off x="7697788" y="609600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623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0ABD87-7EB2-41BF-AD60-DF2398BFD6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2225675" y="33639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113" y="1933575"/>
            <a:ext cx="2484437" cy="13541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9" name="Oval 98"/>
          <p:cNvSpPr/>
          <p:nvPr/>
        </p:nvSpPr>
        <p:spPr>
          <a:xfrm>
            <a:off x="1284288" y="2511425"/>
            <a:ext cx="781050" cy="666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6463" y="1885950"/>
            <a:ext cx="2727325" cy="1301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" name="Oval 101"/>
          <p:cNvSpPr/>
          <p:nvPr/>
        </p:nvSpPr>
        <p:spPr>
          <a:xfrm>
            <a:off x="3586163" y="1933575"/>
            <a:ext cx="985837" cy="9810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6244" name="TextBox 105"/>
          <p:cNvSpPr txBox="1">
            <a:spLocks noChangeArrowheads="1"/>
          </p:cNvSpPr>
          <p:nvPr/>
        </p:nvSpPr>
        <p:spPr bwMode="auto">
          <a:xfrm>
            <a:off x="3398838" y="4473575"/>
            <a:ext cx="2527300" cy="646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/>
              <a:t>Results under monitoring</a:t>
            </a:r>
          </a:p>
        </p:txBody>
      </p:sp>
    </p:spTree>
    <p:extLst>
      <p:ext uri="{BB962C8B-B14F-4D97-AF65-F5344CB8AC3E}">
        <p14:creationId xmlns:p14="http://schemas.microsoft.com/office/powerpoint/2010/main" val="34943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2016-10-25T04:34:44Z</dcterms:modified>
</cp:coreProperties>
</file>